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8" r:id="rId2"/>
    <p:sldId id="256" r:id="rId3"/>
    <p:sldId id="257" r:id="rId4"/>
    <p:sldId id="267" r:id="rId5"/>
    <p:sldId id="266" r:id="rId6"/>
    <p:sldId id="265" r:id="rId7"/>
    <p:sldId id="264" r:id="rId8"/>
    <p:sldId id="263" r:id="rId9"/>
    <p:sldId id="262" r:id="rId10"/>
    <p:sldId id="258" r:id="rId11"/>
    <p:sldId id="261" r:id="rId12"/>
    <p:sldId id="259" r:id="rId13"/>
    <p:sldId id="260" r:id="rId14"/>
  </p:sldIdLst>
  <p:sldSz cx="12192000" cy="6858000"/>
  <p:notesSz cx="6858000" cy="9144000"/>
  <p:defaultTextStyle>
    <a:defPPr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2" d="100"/>
          <a:sy n="82" d="100"/>
        </p:scale>
        <p:origin x="691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889C0A-05EA-BA02-14AB-6B5D2B800AE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s-E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9CE67DF-8065-F935-D0AD-FFCB99CB148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s-E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D1D5DFD-A801-A366-6980-37C88A138C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9D8FAF-CAFD-4711-BC16-34550325B202}" type="datetimeFigureOut">
              <a:rPr lang="es-ES" smtClean="0"/>
              <a:t>13/01/2026</a:t>
            </a:fld>
            <a:endParaRPr lang="es-E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805A332-544E-1492-7B42-6BF689F4A3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CD79A0F-273B-5127-9128-E11297A9DA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B4C10C-5DFE-45C0-8E9E-83D5722C1AC3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4808967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7A99FC-7877-F52A-8497-61E780A8F8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s-E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5C71E40-416B-04A4-6349-AE2C3637788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E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ED90097-FF6F-15D2-9B2B-546B4592D2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9D8FAF-CAFD-4711-BC16-34550325B202}" type="datetimeFigureOut">
              <a:rPr lang="es-ES" smtClean="0"/>
              <a:t>13/01/2026</a:t>
            </a:fld>
            <a:endParaRPr lang="es-E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8A8D95F-3E0A-4B39-DC9A-8F5989A566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21465FF-8677-34BC-9544-F2C1DC40CE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B4C10C-5DFE-45C0-8E9E-83D5722C1AC3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5988957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7E4F514-9377-319A-7837-1446881D4A2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s-E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70E1FBD-20EE-21E7-6192-0C53E61080C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E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433144B-368F-113E-143B-57430A25DA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9D8FAF-CAFD-4711-BC16-34550325B202}" type="datetimeFigureOut">
              <a:rPr lang="es-ES" smtClean="0"/>
              <a:t>13/01/2026</a:t>
            </a:fld>
            <a:endParaRPr lang="es-E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6390CFF-C4A1-8DE6-9FC0-21742B587A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4027060-AC8E-6B36-57EE-BEEA1B6EC3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B4C10C-5DFE-45C0-8E9E-83D5722C1AC3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6510143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063C5A-218B-9C4D-8B6B-9102ADEBA9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s-E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4A1AAD-412D-1DD2-723F-DC9CA6297F1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E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A14362-3340-C5F5-6A3E-3C4027BB61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9D8FAF-CAFD-4711-BC16-34550325B202}" type="datetimeFigureOut">
              <a:rPr lang="es-ES" smtClean="0"/>
              <a:t>13/01/2026</a:t>
            </a:fld>
            <a:endParaRPr lang="es-E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158E880-1CAA-2333-5A99-DF9DED21C9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13F5DDE-AC34-BC6C-2875-38F63E4923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B4C10C-5DFE-45C0-8E9E-83D5722C1AC3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86405164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B7E144-D336-3911-D72C-55BDA5E5C1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s-E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B8B080E-2C40-AF70-8C18-ABB267EE98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DBD3F76-78D2-D690-E05D-EC09F2EB28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9D8FAF-CAFD-4711-BC16-34550325B202}" type="datetimeFigureOut">
              <a:rPr lang="es-ES" smtClean="0"/>
              <a:t>13/01/2026</a:t>
            </a:fld>
            <a:endParaRPr lang="es-E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2C4525-1752-EAD3-8D52-223CA07A5C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A3F3845-7C24-3175-1BCC-C655A18CB1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B4C10C-5DFE-45C0-8E9E-83D5722C1AC3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3728043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EC34BF-66AE-067B-1E77-80CB33C553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s-E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8A74B4-1EDF-758F-1775-F895F2DB45F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E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1221194-6F78-DCD4-DAE9-507DC32F467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E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B736F27-E155-65E5-84AF-358485B302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9D8FAF-CAFD-4711-BC16-34550325B202}" type="datetimeFigureOut">
              <a:rPr lang="es-ES" smtClean="0"/>
              <a:t>13/01/2026</a:t>
            </a:fld>
            <a:endParaRPr lang="es-E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3F3486B-E8B1-C01D-0408-D2EC91046D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E338CFE-2D91-03AD-7A20-6A9326BFAB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B4C10C-5DFE-45C0-8E9E-83D5722C1AC3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8627435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01702F-4E3B-F649-B2A0-A3CF7845E8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s-E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A18E922-B451-2A49-16E5-1F9A08D805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298A2DC-842A-B7FB-41CE-F2BF3D5CFB7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E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CD41DA1-432C-C762-E9A2-5B7AA4DD1DF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9EA0281-B12B-DF2D-1711-41D240D1F26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E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83B3D96-D6E9-69B4-F0A1-2C3F477B1F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9D8FAF-CAFD-4711-BC16-34550325B202}" type="datetimeFigureOut">
              <a:rPr lang="es-ES" smtClean="0"/>
              <a:t>13/01/2026</a:t>
            </a:fld>
            <a:endParaRPr lang="es-E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78592FE-A32B-C6CA-36C5-C76994E671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84A074F-F55F-6E52-E590-2AD4792C92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B4C10C-5DFE-45C0-8E9E-83D5722C1AC3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7932060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E991C1-5965-1002-C629-006077EECA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s-E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F8D17EC-BDCA-5422-89F6-889C3CD0A9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9D8FAF-CAFD-4711-BC16-34550325B202}" type="datetimeFigureOut">
              <a:rPr lang="es-ES" smtClean="0"/>
              <a:t>13/01/2026</a:t>
            </a:fld>
            <a:endParaRPr lang="es-E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45C31A3-B684-E515-7256-7410D275CE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2FA8601-9830-A982-00A5-4FA3A8CD7F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B4C10C-5DFE-45C0-8E9E-83D5722C1AC3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1006429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232404C-BF48-DCD8-6CA2-57A5E43F86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9D8FAF-CAFD-4711-BC16-34550325B202}" type="datetimeFigureOut">
              <a:rPr lang="es-ES" smtClean="0"/>
              <a:t>13/01/2026</a:t>
            </a:fld>
            <a:endParaRPr lang="es-E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2C2C083-46CE-03B8-D916-041BF9C855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F5B0614-3175-A192-125E-940166818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B4C10C-5DFE-45C0-8E9E-83D5722C1AC3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61253904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68C192-39A3-7EB2-D4E5-6C12476BC4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s-E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029D4C-406A-FF50-A693-6EDDE8D8857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E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5B19927-4261-CE22-CBA0-BF56ED89314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16FAD85-F4D1-C885-A581-1C7F1B4A60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9D8FAF-CAFD-4711-BC16-34550325B202}" type="datetimeFigureOut">
              <a:rPr lang="es-ES" smtClean="0"/>
              <a:t>13/01/2026</a:t>
            </a:fld>
            <a:endParaRPr lang="es-E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54349BE-C539-7919-BA54-AB58976796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B9659F8-32E5-AB14-3CFA-7FF1C09DD2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B4C10C-5DFE-45C0-8E9E-83D5722C1AC3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18940606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D47F35-88C0-0C76-C05A-38F962E61A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s-E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2CBA76A-4C1F-EEE1-1E69-B33D2358A00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E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549FF0F-4B32-B0A2-428D-80860C7175B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BCB304D-7C81-6681-32C7-279D5C2867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9D8FAF-CAFD-4711-BC16-34550325B202}" type="datetimeFigureOut">
              <a:rPr lang="es-ES" smtClean="0"/>
              <a:t>13/01/2026</a:t>
            </a:fld>
            <a:endParaRPr lang="es-E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3B53C39-3345-76D4-04EF-8483AB3A30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96F57A1-81CD-072A-FEB1-69E8924202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B4C10C-5DFE-45C0-8E9E-83D5722C1AC3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94013538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B235EDB-23F4-9B19-4624-649B9DCAB0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s-E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3E9F7A8-8ECB-23F1-3E8E-E9822E8084F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E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CCF469-06E6-FB34-6BDB-07C32A2E00D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E9D8FAF-CAFD-4711-BC16-34550325B202}" type="datetimeFigureOut">
              <a:rPr lang="es-ES" smtClean="0"/>
              <a:t>13/01/2026</a:t>
            </a:fld>
            <a:endParaRPr lang="es-E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BB429CE-726C-AA05-BE6A-FB84F841E7D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E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4DD0802-2539-04EA-BFA0-2385247ED40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9B4C10C-5DFE-45C0-8E9E-83D5722C1AC3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6048449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8005181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841B3A2-C59F-71EB-7205-0E2A944CCB3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8B07669A-3B99-D133-E1DF-CC443977E25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99120" y="6596742"/>
            <a:ext cx="2392880" cy="2612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62356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C0C185C-7E44-CBFB-B036-6E87A5C9B3E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84062BE3-E294-F75C-E4BB-3170658326B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99120" y="6596742"/>
            <a:ext cx="2392880" cy="2612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0423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2BD029B-FF22-6006-5CD9-A17382DC4B2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A82CE72C-4A50-0978-E961-B585354920A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99120" y="6596742"/>
            <a:ext cx="2392880" cy="2612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52356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0C05068-4D6F-9C4C-1A5A-E188035C1C3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B27B3641-D0AA-A05A-87E7-3BC151C8524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99120" y="6596742"/>
            <a:ext cx="2392880" cy="2612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63375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07046E-4C68-3B66-B91E-01FEC23E50B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70DB286-8B76-6142-2D1B-2DFBDB18A71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s-E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9544A03-EBD6-27EE-D00E-4B23324DAA1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77FBCF6C-49AB-663F-26BE-C22C7D3E45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60420" y="5735637"/>
            <a:ext cx="3839111" cy="419158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7256C46D-8A3D-2264-417E-7A021CF764F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99120" y="6596742"/>
            <a:ext cx="2392880" cy="2612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5596448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6000">
        <p15:prstTrans prst="curtains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6582685-9208-A1FE-2F2F-FBCBCEA662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99372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F39EB85-E220-59DA-5651-D23EBF5A792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D4ADAD27-13CD-B1DB-624C-7F967A66B94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99120" y="6596742"/>
            <a:ext cx="2392880" cy="2612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22457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213F81F-6A54-28DD-5B4D-6EDFF713D7D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7603B85E-9F4F-5E21-539C-B1A39B02A55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99120" y="6596742"/>
            <a:ext cx="2392880" cy="2612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8783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A7A7625-3648-EF89-E440-F4A0299BACC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2D5D8FCA-A21F-3B6C-39D5-995FA2E5B5E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99120" y="6596742"/>
            <a:ext cx="2392880" cy="2612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03275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61C848C-AB82-D267-2434-033B67AD424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12192000" cy="6858001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5ED7FF21-E3EC-DC87-5585-84E7F8E0006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99120" y="6596742"/>
            <a:ext cx="2392880" cy="2612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71494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E9E01B4-8868-3BCB-6EBD-27171AC7CCC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1999" cy="6857999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D16F9AE3-CF23-F92E-0496-A2C283C2CD9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99120" y="6596742"/>
            <a:ext cx="2392880" cy="2612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59205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787221A-E69E-E115-9D09-A278E3DEF8D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6F5BA511-B62E-BA82-05C5-D1AC1C71A8D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99120" y="6596742"/>
            <a:ext cx="2392880" cy="2612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66577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22</TotalTime>
  <Words>0</Words>
  <Application>Microsoft Office PowerPoint</Application>
  <PresentationFormat>Widescreen</PresentationFormat>
  <Paragraphs>0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Daniel-Laptop</dc:creator>
  <cp:lastModifiedBy>Daniel-Laptop</cp:lastModifiedBy>
  <cp:revision>7</cp:revision>
  <dcterms:created xsi:type="dcterms:W3CDTF">2026-01-13T09:54:33Z</dcterms:created>
  <dcterms:modified xsi:type="dcterms:W3CDTF">2026-01-13T17:24:18Z</dcterms:modified>
</cp:coreProperties>
</file>

<file path=docProps/thumbnail.jpeg>
</file>